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61" autoAdjust="0"/>
    <p:restoredTop sz="90498" autoAdjust="0"/>
  </p:normalViewPr>
  <p:slideViewPr>
    <p:cSldViewPr snapToGrid="0">
      <p:cViewPr varScale="1">
        <p:scale>
          <a:sx n="70" d="100"/>
          <a:sy n="70" d="100"/>
        </p:scale>
        <p:origin x="-568" y="-9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12/23/15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12/23/15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t>
            </a:r>
            <a:r>
              <a:rPr lang="en-US" dirty="0" err="1" smtClean="0"/>
              <a:t>iis</a:t>
            </a:r>
            <a:r>
              <a:rPr lang="en-US" dirty="0" smtClean="0"/>
              <a:t>-demo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t>
            </a:r>
            <a:r>
              <a:rPr lang="en-US" dirty="0" err="1" smtClean="0"/>
              <a:t>iis</a:t>
            </a:r>
            <a:r>
              <a:rPr lang="en-US" dirty="0" smtClean="0"/>
              <a:t>-demo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t>
            </a:r>
            <a:r>
              <a:rPr lang="en-US" dirty="0" err="1" smtClean="0"/>
              <a:t>iis</a:t>
            </a:r>
            <a:r>
              <a:rPr lang="en-US" dirty="0" smtClean="0"/>
              <a:t>-demo cookbook's default recipe in their run list. We have one node, node2, that has the </a:t>
            </a:r>
            <a:r>
              <a:rPr lang="en-US" dirty="0" err="1" smtClean="0"/>
              <a:t>myiis-lb</a:t>
            </a:r>
            <a:r>
              <a:rPr lang="en-US" dirty="0" smtClean="0"/>
              <a:t>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a:t>
            </a:r>
            <a:r>
              <a:rPr lang="en-US" dirty="0" err="1" smtClean="0"/>
              <a:t>load_balancer</a:t>
            </a:r>
            <a:r>
              <a:rPr lang="en-US" dirty="0" smtClean="0"/>
              <a:t> role defines a single recipe - the </a:t>
            </a:r>
            <a:r>
              <a:rPr lang="en-US" dirty="0" err="1" smtClean="0"/>
              <a:t>myiis-lb</a:t>
            </a:r>
            <a:r>
              <a:rPr lang="en-US" dirty="0" smtClean="0"/>
              <a:t>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3202650"/>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a:t>GE: </a:t>
            </a:r>
            <a:r>
              <a:rPr lang="en-US" dirty="0" smtClean="0"/>
              <a:t>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1597710"/>
          </a:xfrm>
        </p:spPr>
        <p:txBody>
          <a:bodyPr/>
          <a:lstStyle/>
          <a:p>
            <a:r>
              <a:rPr lang="en-US" dirty="0">
                <a:latin typeface="Courier New" panose="02070309020205020404" pitchFamily="49" charset="0"/>
                <a:cs typeface="Courier New" panose="02070309020205020404" pitchFamily="49" charset="0"/>
              </a:rPr>
              <a:t>$ knife node run_list set node2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t>Node Name:   node2</a:t>
            </a:r>
          </a:p>
          <a:p>
            <a:r>
              <a:rPr lang="en-US" sz="2000" dirty="0"/>
              <a:t>Environment: _default</a:t>
            </a:r>
          </a:p>
          <a:p>
            <a:r>
              <a:rPr lang="en-US" sz="2000" dirty="0"/>
              <a:t>FQDN:        WIN-F9R1IJ8VE59</a:t>
            </a:r>
          </a:p>
          <a:p>
            <a:r>
              <a:rPr lang="en-US" sz="2000" dirty="0"/>
              <a:t>IP:          52.90.82.67</a:t>
            </a:r>
          </a:p>
          <a:p>
            <a:r>
              <a:rPr lang="en-US" sz="2000" dirty="0"/>
              <a:t>Run List:    </a:t>
            </a:r>
            <a:r>
              <a:rPr lang="en-US" sz="2000" dirty="0" smtClean="0"/>
              <a:t>role[</a:t>
            </a:r>
            <a:r>
              <a:rPr lang="en-US" sz="2000" dirty="0" err="1" smtClean="0"/>
              <a:t>load_balancer</a:t>
            </a:r>
            <a:r>
              <a:rPr lang="en-US" sz="2000" dirty="0" smtClean="0"/>
              <a:t>]</a:t>
            </a:r>
            <a:endParaRPr lang="en-US" sz="2000" dirty="0"/>
          </a:p>
          <a:p>
            <a:r>
              <a:rPr lang="en-US" sz="2000" dirty="0"/>
              <a:t>Roles:</a:t>
            </a:r>
          </a:p>
          <a:p>
            <a:r>
              <a:rPr lang="en-US" sz="2000" dirty="0"/>
              <a:t>Recipes:     </a:t>
            </a:r>
            <a:r>
              <a:rPr lang="en-US" sz="2000" dirty="0" err="1"/>
              <a:t>myiis-lb</a:t>
            </a:r>
            <a:r>
              <a:rPr lang="en-US" sz="2000" dirty="0"/>
              <a:t>, </a:t>
            </a:r>
            <a:r>
              <a:rPr lang="en-US" sz="2000" dirty="0" err="1"/>
              <a:t>myiis-lb</a:t>
            </a:r>
            <a:r>
              <a:rPr lang="en-US" sz="2000" dirty="0"/>
              <a:t>::default, </a:t>
            </a:r>
            <a:r>
              <a:rPr lang="en-US" sz="2000" dirty="0" err="1"/>
              <a:t>iis-lb</a:t>
            </a:r>
            <a:r>
              <a:rPr lang="en-US" sz="2000" dirty="0"/>
              <a:t>::default, </a:t>
            </a:r>
            <a:r>
              <a:rPr lang="en-US" sz="2000" dirty="0" err="1"/>
              <a:t>iis-lb</a:t>
            </a:r>
            <a:r>
              <a:rPr lang="en-US" sz="2000" dirty="0"/>
              <a:t>::</a:t>
            </a:r>
            <a:r>
              <a:rPr lang="en-US" sz="2000" dirty="0" err="1"/>
              <a:t>lb</a:t>
            </a:r>
            <a:r>
              <a:rPr lang="en-US" sz="2000" dirty="0"/>
              <a:t>, </a:t>
            </a:r>
            <a:r>
              <a:rPr lang="en-US" sz="2000" dirty="0" err="1"/>
              <a:t>webpi</a:t>
            </a:r>
            <a:r>
              <a:rPr lang="en-US" sz="2000" dirty="0"/>
              <a:t>::default, </a:t>
            </a:r>
            <a:r>
              <a:rPr lang="en-US" sz="2000" dirty="0" err="1"/>
              <a:t>webpi</a:t>
            </a:r>
            <a:r>
              <a:rPr lang="en-US" sz="2000" dirty="0"/>
              <a:t>::install-</a:t>
            </a:r>
            <a:r>
              <a:rPr lang="en-US" sz="2000" dirty="0" err="1"/>
              <a:t>msi</a:t>
            </a:r>
            <a:r>
              <a:rPr lang="en-US" sz="2000" dirty="0"/>
              <a:t>, windows::default</a:t>
            </a:r>
          </a:p>
          <a:p>
            <a:r>
              <a:rPr lang="en-US" sz="2000" dirty="0"/>
              <a:t>Platform:    windows 6.3.9600</a:t>
            </a:r>
          </a:p>
          <a:p>
            <a:r>
              <a:rPr lang="en-US" sz="2000" dirty="0"/>
              <a:t>Tags:</a:t>
            </a:r>
            <a:endParaRPr lang="en-US" sz="20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620762"/>
            <a:ext cx="14423693" cy="5442583"/>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err="1" smtClean="0">
                <a:latin typeface="Courier New" panose="02070309020205020404" pitchFamily="49" charset="0"/>
                <a:cs typeface="Courier New" panose="02070309020205020404" pitchFamily="49" charset="0"/>
              </a:rPr>
              <a:t>myiis-lb</a:t>
            </a:r>
            <a:r>
              <a:rPr lang="en-US" sz="2200" dirty="0" smtClean="0">
                <a:latin typeface="Courier New" panose="02070309020205020404" pitchFamily="49" charset="0"/>
                <a:cs typeface="Courier New" panose="02070309020205020404" pitchFamily="49" charset="0"/>
              </a:rPr>
              <a:t>"]</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err="1" smtClean="0">
                <a:latin typeface="Courier New" panose="02070309020205020404" pitchFamily="49" charset="0"/>
                <a:cs typeface="Courier New" panose="02070309020205020404" pitchFamily="49" charset="0"/>
              </a:rPr>
              <a:t>iis-lb</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err="1" smtClean="0">
                <a:latin typeface="Courier New" panose="02070309020205020404" pitchFamily="49" charset="0"/>
                <a:cs typeface="Courier New" panose="02070309020205020404" pitchFamily="49" charset="0"/>
              </a:rPr>
              <a:t>myiis-lb</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err="1" smtClean="0">
                <a:latin typeface="Courier New" panose="02070309020205020404" pitchFamily="49" charset="0"/>
                <a:cs typeface="Courier New" panose="02070309020205020404" pitchFamily="49" charset="0"/>
              </a:rPr>
              <a:t>iis-lb</a:t>
            </a:r>
            <a:r>
              <a:rPr lang="en-US" sz="2200" dirty="0" smtClean="0">
                <a:latin typeface="Courier New" panose="02070309020205020404" pitchFamily="49" charset="0"/>
                <a:cs typeface="Courier New" panose="02070309020205020404" pitchFamily="49" charset="0"/>
              </a:rPr>
              <a:t>::</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err="1" smtClean="0">
                <a:latin typeface="Courier New" panose="02070309020205020404" pitchFamily="49" charset="0"/>
                <a:cs typeface="Courier New" panose="02070309020205020404" pitchFamily="49" charset="0"/>
              </a:rPr>
              <a:t>yum_package</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iis-lb</a:t>
            </a:r>
            <a:r>
              <a:rPr lang="en-US" sz="2200" dirty="0" smtClean="0">
                <a:latin typeface="Courier New" panose="02070309020205020404" pitchFamily="49" charset="0"/>
                <a:cs typeface="Courier New" panose="02070309020205020404" pitchFamily="49" charset="0"/>
              </a:rPr>
              <a:t>]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GE: Converge All the Load Balancer Nodes</a:t>
            </a:r>
            <a:endParaRPr lang="en-US" dirty="0"/>
          </a:p>
        </p:txBody>
      </p:sp>
      <p:sp>
        <p:nvSpPr>
          <p:cNvPr id="4" name="Text Placeholder 3"/>
          <p:cNvSpPr>
            <a:spLocks noGrp="1"/>
          </p:cNvSpPr>
          <p:nvPr>
            <p:ph type="body" sz="quarter" idx="11"/>
          </p:nvPr>
        </p:nvSpPr>
        <p:spPr>
          <a:xfrm>
            <a:off x="1121104" y="1337149"/>
            <a:ext cx="14422528" cy="1172777"/>
          </a:xfrm>
        </p:spPr>
        <p:txBody>
          <a:bodyPr/>
          <a:lstStyle/>
          <a:p>
            <a:r>
              <a:rPr lang="en-US" sz="2800" dirty="0" smtClean="0"/>
              <a:t>$ knife </a:t>
            </a:r>
            <a:r>
              <a:rPr lang="en-US" sz="2800" dirty="0" err="1" smtClean="0"/>
              <a:t>winrm</a:t>
            </a:r>
            <a:r>
              <a:rPr lang="en-US" sz="2800" dirty="0" smtClean="0"/>
              <a:t> </a:t>
            </a:r>
            <a:r>
              <a:rPr lang="en-US" sz="2800" dirty="0" err="1" smtClean="0"/>
              <a:t>role:load_balancer</a:t>
            </a:r>
            <a:r>
              <a:rPr lang="en-US" sz="2800" dirty="0" smtClean="0"/>
              <a:t> </a:t>
            </a:r>
            <a:r>
              <a:rPr lang="en-US" sz="2800" dirty="0" smtClean="0"/>
              <a:t>-x USER -P PWD </a:t>
            </a:r>
            <a:r>
              <a:rPr lang="en-US" sz="2800" dirty="0" smtClean="0"/>
              <a:t>–</a:t>
            </a:r>
            <a:r>
              <a:rPr lang="en-US" sz="2800" dirty="0"/>
              <a:t>a</a:t>
            </a:r>
            <a:r>
              <a:rPr lang="en-US" sz="2800" dirty="0" smtClean="0"/>
              <a:t> </a:t>
            </a:r>
            <a:r>
              <a:rPr lang="en-US" sz="2800" dirty="0" err="1" smtClean="0"/>
              <a:t>ipaddress</a:t>
            </a:r>
            <a:r>
              <a:rPr lang="en-US" sz="2800" dirty="0" smtClean="0"/>
              <a:t> "chef-client"</a:t>
            </a:r>
            <a:endParaRPr lang="en-US" sz="28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t>
            </a:r>
            <a:r>
              <a:rPr lang="en-US" dirty="0" err="1" smtClean="0"/>
              <a:t>iis</a:t>
            </a:r>
            <a:r>
              <a:rPr lang="en-US" dirty="0" smtClean="0"/>
              <a:t>-demo]'</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-demo]</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t>
            </a:r>
            <a:r>
              <a:rPr lang="en-US"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iis</a:t>
            </a:r>
            <a:r>
              <a:rPr lang="en-US" dirty="0" smtClean="0">
                <a:latin typeface="Courier New" panose="02070309020205020404" pitchFamily="49" charset="0"/>
                <a:cs typeface="Courier New" panose="02070309020205020404" pitchFamily="49" charset="0"/>
              </a:rPr>
              <a:t>-demo]</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ec2-54-175-46-24.compute-1.amazonaws.com  resolving cookbooks for run list: [</a:t>
            </a:r>
            <a:r>
              <a:rPr lang="en-US" sz="2200" dirty="0" smtClean="0">
                <a:latin typeface="Courier New" panose="02070309020205020404" pitchFamily="49" charset="0"/>
                <a:cs typeface="Courier New" panose="02070309020205020404" pitchFamily="49" charset="0"/>
              </a:rPr>
              <a:t>"</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r>
              <a:rPr lang="en-US" sz="2200" dirty="0">
                <a:latin typeface="Courier New" panose="02070309020205020404" pitchFamily="49" charset="0"/>
                <a:cs typeface="Courier New" panose="02070309020205020404" pitchFamily="49" charset="0"/>
              </a:rPr>
              <a:t>:server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err="1" smtClean="0">
                <a:latin typeface="Courier New" panose="02070309020205020404" pitchFamily="49" charset="0"/>
                <a:cs typeface="Courier New" panose="02070309020205020404" pitchFamily="49" charset="0"/>
              </a:rPr>
              <a:t>iis</a:t>
            </a:r>
            <a:r>
              <a:rPr lang="en-US" sz="2200" dirty="0" smtClean="0">
                <a:latin typeface="Courier New" panose="02070309020205020404" pitchFamily="49" charset="0"/>
                <a:cs typeface="Courier New" panose="02070309020205020404" pitchFamily="49" charset="0"/>
              </a:rPr>
              <a:t>-demo</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2800" dirty="0"/>
              <a:t>$ knife </a:t>
            </a:r>
            <a:r>
              <a:rPr lang="en-US" sz="2800" dirty="0" err="1" smtClean="0"/>
              <a:t>winrm</a:t>
            </a:r>
            <a:r>
              <a:rPr lang="en-US" sz="2800" dirty="0" smtClean="0"/>
              <a:t> </a:t>
            </a:r>
            <a:r>
              <a:rPr lang="en-US" sz="2800" dirty="0" err="1" smtClean="0"/>
              <a:t>role:web</a:t>
            </a:r>
            <a:r>
              <a:rPr lang="en-US" sz="2800" dirty="0" smtClean="0"/>
              <a:t> </a:t>
            </a:r>
            <a:r>
              <a:rPr lang="en-US" sz="2800" dirty="0"/>
              <a:t>-x USER -P </a:t>
            </a:r>
            <a:r>
              <a:rPr lang="en-US" sz="2800" dirty="0" smtClean="0"/>
              <a:t>PWD </a:t>
            </a:r>
            <a:r>
              <a:rPr lang="en-US" sz="2800" dirty="0" smtClean="0"/>
              <a:t>–</a:t>
            </a:r>
            <a:r>
              <a:rPr lang="en-US" sz="2800" dirty="0"/>
              <a:t>a</a:t>
            </a:r>
            <a:r>
              <a:rPr lang="en-US" sz="2800" dirty="0" smtClean="0"/>
              <a:t> </a:t>
            </a:r>
            <a:r>
              <a:rPr lang="en-US" sz="2800" dirty="0" err="1" smtClean="0"/>
              <a:t>ipaddress</a:t>
            </a:r>
            <a:r>
              <a:rPr lang="en-US" sz="2800" dirty="0" smtClean="0"/>
              <a:t> "chef-client"</a:t>
            </a:r>
            <a:endParaRPr lang="en-US" sz="2800"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err="1" smtClean="0">
                <a:latin typeface="Courier New" panose="02070309020205020404" pitchFamily="49" charset="0"/>
                <a:cs typeface="Courier New" panose="02070309020205020404" pitchFamily="49" charset="0"/>
              </a:rPr>
              <a:t>myiis-lb</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15482</TotalTime>
  <Words>3062</Words>
  <Application>Microsoft Macintosh PowerPoint</Application>
  <PresentationFormat>Custom</PresentationFormat>
  <Paragraphs>305</Paragraphs>
  <Slides>29</Slides>
  <Notes>28</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load_balancer.rb</vt:lpstr>
      <vt:lpstr>GE: Upload it to the Chef Server</vt:lpstr>
      <vt:lpstr>GE: Validate Chef Server Received It</vt:lpstr>
      <vt:lpstr>GE: View Details of the Role</vt:lpstr>
      <vt:lpstr>GE: Run 'knife node --help' </vt:lpstr>
      <vt:lpstr>GE: Set the load_balancer Role to node2</vt:lpstr>
      <vt:lpstr>GE: Verify the Run List</vt:lpstr>
      <vt:lpstr>GE: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Bakh Inamov</cp:lastModifiedBy>
  <cp:revision>2003</cp:revision>
  <cp:lastPrinted>2015-02-07T23:49:10Z</cp:lastPrinted>
  <dcterms:created xsi:type="dcterms:W3CDTF">2012-09-13T17:36:07Z</dcterms:created>
  <dcterms:modified xsi:type="dcterms:W3CDTF">2015-12-23T23:45:35Z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